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CF8982-8EB8-4DFF-B127-6C88108D8D54}" type="doc">
      <dgm:prSet loTypeId="urn:microsoft.com/office/officeart/2005/8/layout/hProcess9" loCatId="process" qsTypeId="urn:microsoft.com/office/officeart/2005/8/quickstyle/simple1" qsCatId="simple" csTypeId="urn:microsoft.com/office/officeart/2005/8/colors/accent4_1" csCatId="accent4" phldr="1"/>
      <dgm:spPr/>
    </dgm:pt>
    <dgm:pt modelId="{D6E24E43-9E98-437A-B98D-F15B62E65F5C}">
      <dgm:prSet phldrT="[Texto]" custT="1"/>
      <dgm:spPr/>
      <dgm:t>
        <a:bodyPr/>
        <a:lstStyle/>
        <a:p>
          <a:r>
            <a:rPr lang="es-EC" sz="1500" b="1" dirty="0">
              <a:effectLst/>
            </a:rPr>
            <a:t>Fase 0:</a:t>
          </a:r>
        </a:p>
        <a:p>
          <a:r>
            <a:rPr lang="es-EC" sz="1500" b="1" dirty="0">
              <a:effectLst/>
            </a:rPr>
            <a:t>Planificación del proceso</a:t>
          </a:r>
        </a:p>
      </dgm:t>
    </dgm:pt>
    <dgm:pt modelId="{2CEC665E-C601-4A83-95B2-E22F4B93E025}" type="parTrans" cxnId="{199F2532-9112-4DFC-A409-71043D312C0C}">
      <dgm:prSet/>
      <dgm:spPr/>
      <dgm:t>
        <a:bodyPr/>
        <a:lstStyle/>
        <a:p>
          <a:endParaRPr lang="es-EC"/>
        </a:p>
      </dgm:t>
    </dgm:pt>
    <dgm:pt modelId="{D1D79315-109A-4A9C-B61A-B132F0486001}" type="sibTrans" cxnId="{199F2532-9112-4DFC-A409-71043D312C0C}">
      <dgm:prSet/>
      <dgm:spPr/>
      <dgm:t>
        <a:bodyPr/>
        <a:lstStyle/>
        <a:p>
          <a:endParaRPr lang="es-EC"/>
        </a:p>
      </dgm:t>
    </dgm:pt>
    <dgm:pt modelId="{FCA859E5-FD2F-4750-A815-B1312C5461DF}">
      <dgm:prSet phldrT="[Texto]"/>
      <dgm:spPr/>
      <dgm:t>
        <a:bodyPr/>
        <a:lstStyle/>
        <a:p>
          <a:r>
            <a:rPr lang="es-EC" b="1" dirty="0">
              <a:effectLst/>
            </a:rPr>
            <a:t>Fase 1.</a:t>
          </a:r>
        </a:p>
        <a:p>
          <a:r>
            <a:rPr lang="es-EC" b="1" dirty="0">
              <a:effectLst/>
            </a:rPr>
            <a:t>Recopilación de Información y elaboración del informe </a:t>
          </a:r>
        </a:p>
      </dgm:t>
    </dgm:pt>
    <dgm:pt modelId="{0193265C-FF40-4D53-AC2F-FA7C1C640FC8}" type="parTrans" cxnId="{E6461CF5-C947-4057-9E61-A8FD512FFCC7}">
      <dgm:prSet/>
      <dgm:spPr/>
      <dgm:t>
        <a:bodyPr/>
        <a:lstStyle/>
        <a:p>
          <a:endParaRPr lang="es-EC"/>
        </a:p>
      </dgm:t>
    </dgm:pt>
    <dgm:pt modelId="{4E6A274D-D0EA-4E47-ACFB-7E9EDE27196B}" type="sibTrans" cxnId="{E6461CF5-C947-4057-9E61-A8FD512FFCC7}">
      <dgm:prSet/>
      <dgm:spPr/>
      <dgm:t>
        <a:bodyPr/>
        <a:lstStyle/>
        <a:p>
          <a:endParaRPr lang="es-EC"/>
        </a:p>
      </dgm:t>
    </dgm:pt>
    <dgm:pt modelId="{64D2D9B0-5D0F-411A-A225-5D07002874EE}">
      <dgm:prSet phldrT="[Texto]"/>
      <dgm:spPr/>
      <dgm:t>
        <a:bodyPr/>
        <a:lstStyle/>
        <a:p>
          <a:r>
            <a:rPr lang="es-EC" b="1" dirty="0">
              <a:effectLst/>
            </a:rPr>
            <a:t>Fase 2: </a:t>
          </a:r>
        </a:p>
        <a:p>
          <a:r>
            <a:rPr lang="es-EC" b="1" dirty="0">
              <a:effectLst/>
            </a:rPr>
            <a:t>Deliberación pública </a:t>
          </a:r>
        </a:p>
      </dgm:t>
    </dgm:pt>
    <dgm:pt modelId="{422F594F-2EE2-473C-8399-9265352ABF7F}" type="parTrans" cxnId="{43AAECCD-3118-417B-A8A0-38E5B4441AD5}">
      <dgm:prSet/>
      <dgm:spPr/>
      <dgm:t>
        <a:bodyPr/>
        <a:lstStyle/>
        <a:p>
          <a:endParaRPr lang="es-EC"/>
        </a:p>
      </dgm:t>
    </dgm:pt>
    <dgm:pt modelId="{4F175550-1960-491C-9B86-4977934FD6F2}" type="sibTrans" cxnId="{43AAECCD-3118-417B-A8A0-38E5B4441AD5}">
      <dgm:prSet/>
      <dgm:spPr/>
      <dgm:t>
        <a:bodyPr/>
        <a:lstStyle/>
        <a:p>
          <a:endParaRPr lang="es-EC"/>
        </a:p>
      </dgm:t>
    </dgm:pt>
    <dgm:pt modelId="{925CD801-B804-48D1-96AC-786A60487B74}">
      <dgm:prSet phldrT="[Texto]"/>
      <dgm:spPr/>
      <dgm:t>
        <a:bodyPr/>
        <a:lstStyle/>
        <a:p>
          <a:r>
            <a:rPr lang="es-EC" b="1" dirty="0">
              <a:effectLst/>
            </a:rPr>
            <a:t>Fase 2:</a:t>
          </a:r>
        </a:p>
        <a:p>
          <a:r>
            <a:rPr lang="es-EC" b="1" dirty="0">
              <a:effectLst/>
            </a:rPr>
            <a:t>Recopilación de aportes ciudadanos</a:t>
          </a:r>
        </a:p>
      </dgm:t>
    </dgm:pt>
    <dgm:pt modelId="{0039439A-EAF8-4EF3-A499-4405D2EAD80E}" type="parTrans" cxnId="{38E37D21-20DC-4E97-88A9-E0BCBFC1BFDE}">
      <dgm:prSet/>
      <dgm:spPr/>
      <dgm:t>
        <a:bodyPr/>
        <a:lstStyle/>
        <a:p>
          <a:endParaRPr lang="es-EC"/>
        </a:p>
      </dgm:t>
    </dgm:pt>
    <dgm:pt modelId="{015A0BCC-3F3D-4D18-9293-4AE5777C9EED}" type="sibTrans" cxnId="{38E37D21-20DC-4E97-88A9-E0BCBFC1BFDE}">
      <dgm:prSet/>
      <dgm:spPr/>
      <dgm:t>
        <a:bodyPr/>
        <a:lstStyle/>
        <a:p>
          <a:endParaRPr lang="es-EC"/>
        </a:p>
      </dgm:t>
    </dgm:pt>
    <dgm:pt modelId="{F0D7A796-9391-4C7C-B545-7EEBE35D0BE5}">
      <dgm:prSet phldrT="[Texto]"/>
      <dgm:spPr/>
      <dgm:t>
        <a:bodyPr/>
        <a:lstStyle/>
        <a:p>
          <a:r>
            <a:rPr lang="es-EC" b="1" dirty="0">
              <a:effectLst/>
            </a:rPr>
            <a:t>Fase 3:</a:t>
          </a:r>
        </a:p>
        <a:p>
          <a:r>
            <a:rPr lang="es-EC" b="1" dirty="0">
              <a:effectLst/>
            </a:rPr>
            <a:t>Entrega y carga del informe al portal CPCCS</a:t>
          </a:r>
        </a:p>
      </dgm:t>
    </dgm:pt>
    <dgm:pt modelId="{19ACD32F-3477-49FF-B04E-77358DFFFD3E}" type="parTrans" cxnId="{C05CC491-B588-4909-A67E-69756EE5EE47}">
      <dgm:prSet/>
      <dgm:spPr/>
      <dgm:t>
        <a:bodyPr/>
        <a:lstStyle/>
        <a:p>
          <a:endParaRPr lang="es-EC"/>
        </a:p>
      </dgm:t>
    </dgm:pt>
    <dgm:pt modelId="{A50F0EA8-A3FE-463B-B588-8C00B4590A78}" type="sibTrans" cxnId="{C05CC491-B588-4909-A67E-69756EE5EE47}">
      <dgm:prSet/>
      <dgm:spPr/>
      <dgm:t>
        <a:bodyPr/>
        <a:lstStyle/>
        <a:p>
          <a:endParaRPr lang="es-EC"/>
        </a:p>
      </dgm:t>
    </dgm:pt>
    <dgm:pt modelId="{6802FB6D-13A9-4D92-942F-33F61E6D0BE5}" type="pres">
      <dgm:prSet presAssocID="{20CF8982-8EB8-4DFF-B127-6C88108D8D54}" presName="CompostProcess" presStyleCnt="0">
        <dgm:presLayoutVars>
          <dgm:dir/>
          <dgm:resizeHandles val="exact"/>
        </dgm:presLayoutVars>
      </dgm:prSet>
      <dgm:spPr/>
    </dgm:pt>
    <dgm:pt modelId="{03EE3A03-C85D-40E5-A569-C207FD37D5D5}" type="pres">
      <dgm:prSet presAssocID="{20CF8982-8EB8-4DFF-B127-6C88108D8D54}" presName="arrow" presStyleLbl="bgShp" presStyleIdx="0" presStyleCnt="1"/>
      <dgm:spPr/>
    </dgm:pt>
    <dgm:pt modelId="{9695AFD6-053E-41A5-9D9E-77920ED67FEA}" type="pres">
      <dgm:prSet presAssocID="{20CF8982-8EB8-4DFF-B127-6C88108D8D54}" presName="linearProcess" presStyleCnt="0"/>
      <dgm:spPr/>
    </dgm:pt>
    <dgm:pt modelId="{404E719E-F951-4CBA-AFDD-6616D98AA828}" type="pres">
      <dgm:prSet presAssocID="{D6E24E43-9E98-437A-B98D-F15B62E65F5C}" presName="textNode" presStyleLbl="node1" presStyleIdx="0" presStyleCnt="5" custScaleY="55875">
        <dgm:presLayoutVars>
          <dgm:bulletEnabled val="1"/>
        </dgm:presLayoutVars>
      </dgm:prSet>
      <dgm:spPr/>
    </dgm:pt>
    <dgm:pt modelId="{BFC1A5AE-9A1B-4470-9D9C-1C645C52D53A}" type="pres">
      <dgm:prSet presAssocID="{D1D79315-109A-4A9C-B61A-B132F0486001}" presName="sibTrans" presStyleCnt="0"/>
      <dgm:spPr/>
    </dgm:pt>
    <dgm:pt modelId="{A05465B9-E26A-46BC-B1DD-2B6D97E24BEC}" type="pres">
      <dgm:prSet presAssocID="{FCA859E5-FD2F-4750-A815-B1312C5461DF}" presName="textNode" presStyleLbl="node1" presStyleIdx="1" presStyleCnt="5" custScaleY="70987">
        <dgm:presLayoutVars>
          <dgm:bulletEnabled val="1"/>
        </dgm:presLayoutVars>
      </dgm:prSet>
      <dgm:spPr/>
    </dgm:pt>
    <dgm:pt modelId="{FD465648-BD58-42A1-920B-407E1439E1B7}" type="pres">
      <dgm:prSet presAssocID="{4E6A274D-D0EA-4E47-ACFB-7E9EDE27196B}" presName="sibTrans" presStyleCnt="0"/>
      <dgm:spPr/>
    </dgm:pt>
    <dgm:pt modelId="{C29D3846-7DC2-42DA-ABC1-AD73E9C82673}" type="pres">
      <dgm:prSet presAssocID="{64D2D9B0-5D0F-411A-A225-5D07002874EE}" presName="textNode" presStyleLbl="node1" presStyleIdx="2" presStyleCnt="5" custScaleY="55875">
        <dgm:presLayoutVars>
          <dgm:bulletEnabled val="1"/>
        </dgm:presLayoutVars>
      </dgm:prSet>
      <dgm:spPr/>
    </dgm:pt>
    <dgm:pt modelId="{F775DAB9-A3B9-4B95-8408-79C6DA75F9C6}" type="pres">
      <dgm:prSet presAssocID="{4F175550-1960-491C-9B86-4977934FD6F2}" presName="sibTrans" presStyleCnt="0"/>
      <dgm:spPr/>
    </dgm:pt>
    <dgm:pt modelId="{2694D698-E593-4EDB-8E78-C836C7ED94ED}" type="pres">
      <dgm:prSet presAssocID="{925CD801-B804-48D1-96AC-786A60487B74}" presName="textNode" presStyleLbl="node1" presStyleIdx="3" presStyleCnt="5" custScaleY="55875">
        <dgm:presLayoutVars>
          <dgm:bulletEnabled val="1"/>
        </dgm:presLayoutVars>
      </dgm:prSet>
      <dgm:spPr/>
    </dgm:pt>
    <dgm:pt modelId="{8B329663-FB98-42A8-9F8C-94CEB70607CD}" type="pres">
      <dgm:prSet presAssocID="{015A0BCC-3F3D-4D18-9293-4AE5777C9EED}" presName="sibTrans" presStyleCnt="0"/>
      <dgm:spPr/>
    </dgm:pt>
    <dgm:pt modelId="{2E5091F1-FA40-4113-B293-63C9452F0B25}" type="pres">
      <dgm:prSet presAssocID="{F0D7A796-9391-4C7C-B545-7EEBE35D0BE5}" presName="textNode" presStyleLbl="node1" presStyleIdx="4" presStyleCnt="5" custScaleY="63876">
        <dgm:presLayoutVars>
          <dgm:bulletEnabled val="1"/>
        </dgm:presLayoutVars>
      </dgm:prSet>
      <dgm:spPr/>
    </dgm:pt>
  </dgm:ptLst>
  <dgm:cxnLst>
    <dgm:cxn modelId="{D9C9B011-990B-4C7C-84BF-8A9984890188}" type="presOf" srcId="{925CD801-B804-48D1-96AC-786A60487B74}" destId="{2694D698-E593-4EDB-8E78-C836C7ED94ED}" srcOrd="0" destOrd="0" presId="urn:microsoft.com/office/officeart/2005/8/layout/hProcess9"/>
    <dgm:cxn modelId="{38E37D21-20DC-4E97-88A9-E0BCBFC1BFDE}" srcId="{20CF8982-8EB8-4DFF-B127-6C88108D8D54}" destId="{925CD801-B804-48D1-96AC-786A60487B74}" srcOrd="3" destOrd="0" parTransId="{0039439A-EAF8-4EF3-A499-4405D2EAD80E}" sibTransId="{015A0BCC-3F3D-4D18-9293-4AE5777C9EED}"/>
    <dgm:cxn modelId="{199F2532-9112-4DFC-A409-71043D312C0C}" srcId="{20CF8982-8EB8-4DFF-B127-6C88108D8D54}" destId="{D6E24E43-9E98-437A-B98D-F15B62E65F5C}" srcOrd="0" destOrd="0" parTransId="{2CEC665E-C601-4A83-95B2-E22F4B93E025}" sibTransId="{D1D79315-109A-4A9C-B61A-B132F0486001}"/>
    <dgm:cxn modelId="{0A71263E-0E40-4340-A478-76F22CEEF042}" type="presOf" srcId="{FCA859E5-FD2F-4750-A815-B1312C5461DF}" destId="{A05465B9-E26A-46BC-B1DD-2B6D97E24BEC}" srcOrd="0" destOrd="0" presId="urn:microsoft.com/office/officeart/2005/8/layout/hProcess9"/>
    <dgm:cxn modelId="{51B3C060-08FA-4BF9-B8E2-8589CCCDC368}" type="presOf" srcId="{20CF8982-8EB8-4DFF-B127-6C88108D8D54}" destId="{6802FB6D-13A9-4D92-942F-33F61E6D0BE5}" srcOrd="0" destOrd="0" presId="urn:microsoft.com/office/officeart/2005/8/layout/hProcess9"/>
    <dgm:cxn modelId="{35735845-BF18-45E9-9095-C9E41DC30779}" type="presOf" srcId="{64D2D9B0-5D0F-411A-A225-5D07002874EE}" destId="{C29D3846-7DC2-42DA-ABC1-AD73E9C82673}" srcOrd="0" destOrd="0" presId="urn:microsoft.com/office/officeart/2005/8/layout/hProcess9"/>
    <dgm:cxn modelId="{249A7358-FFA2-488B-82E9-7095106D5375}" type="presOf" srcId="{F0D7A796-9391-4C7C-B545-7EEBE35D0BE5}" destId="{2E5091F1-FA40-4113-B293-63C9452F0B25}" srcOrd="0" destOrd="0" presId="urn:microsoft.com/office/officeart/2005/8/layout/hProcess9"/>
    <dgm:cxn modelId="{30934C85-F464-48B0-8750-90430A172121}" type="presOf" srcId="{D6E24E43-9E98-437A-B98D-F15B62E65F5C}" destId="{404E719E-F951-4CBA-AFDD-6616D98AA828}" srcOrd="0" destOrd="0" presId="urn:microsoft.com/office/officeart/2005/8/layout/hProcess9"/>
    <dgm:cxn modelId="{C05CC491-B588-4909-A67E-69756EE5EE47}" srcId="{20CF8982-8EB8-4DFF-B127-6C88108D8D54}" destId="{F0D7A796-9391-4C7C-B545-7EEBE35D0BE5}" srcOrd="4" destOrd="0" parTransId="{19ACD32F-3477-49FF-B04E-77358DFFFD3E}" sibTransId="{A50F0EA8-A3FE-463B-B588-8C00B4590A78}"/>
    <dgm:cxn modelId="{43AAECCD-3118-417B-A8A0-38E5B4441AD5}" srcId="{20CF8982-8EB8-4DFF-B127-6C88108D8D54}" destId="{64D2D9B0-5D0F-411A-A225-5D07002874EE}" srcOrd="2" destOrd="0" parTransId="{422F594F-2EE2-473C-8399-9265352ABF7F}" sibTransId="{4F175550-1960-491C-9B86-4977934FD6F2}"/>
    <dgm:cxn modelId="{E6461CF5-C947-4057-9E61-A8FD512FFCC7}" srcId="{20CF8982-8EB8-4DFF-B127-6C88108D8D54}" destId="{FCA859E5-FD2F-4750-A815-B1312C5461DF}" srcOrd="1" destOrd="0" parTransId="{0193265C-FF40-4D53-AC2F-FA7C1C640FC8}" sibTransId="{4E6A274D-D0EA-4E47-ACFB-7E9EDE27196B}"/>
    <dgm:cxn modelId="{AF1695C8-A225-42FE-9103-5830E21F7484}" type="presParOf" srcId="{6802FB6D-13A9-4D92-942F-33F61E6D0BE5}" destId="{03EE3A03-C85D-40E5-A569-C207FD37D5D5}" srcOrd="0" destOrd="0" presId="urn:microsoft.com/office/officeart/2005/8/layout/hProcess9"/>
    <dgm:cxn modelId="{03C82EA0-F2E9-4989-A8A5-0F4C35DEFB46}" type="presParOf" srcId="{6802FB6D-13A9-4D92-942F-33F61E6D0BE5}" destId="{9695AFD6-053E-41A5-9D9E-77920ED67FEA}" srcOrd="1" destOrd="0" presId="urn:microsoft.com/office/officeart/2005/8/layout/hProcess9"/>
    <dgm:cxn modelId="{8D88DDE5-F55E-4306-A243-70ACB82B2665}" type="presParOf" srcId="{9695AFD6-053E-41A5-9D9E-77920ED67FEA}" destId="{404E719E-F951-4CBA-AFDD-6616D98AA828}" srcOrd="0" destOrd="0" presId="urn:microsoft.com/office/officeart/2005/8/layout/hProcess9"/>
    <dgm:cxn modelId="{C0C21D32-5422-49B9-B59C-44B6160C6A43}" type="presParOf" srcId="{9695AFD6-053E-41A5-9D9E-77920ED67FEA}" destId="{BFC1A5AE-9A1B-4470-9D9C-1C645C52D53A}" srcOrd="1" destOrd="0" presId="urn:microsoft.com/office/officeart/2005/8/layout/hProcess9"/>
    <dgm:cxn modelId="{C5428A61-BFCB-4531-A07A-CA4727C60198}" type="presParOf" srcId="{9695AFD6-053E-41A5-9D9E-77920ED67FEA}" destId="{A05465B9-E26A-46BC-B1DD-2B6D97E24BEC}" srcOrd="2" destOrd="0" presId="urn:microsoft.com/office/officeart/2005/8/layout/hProcess9"/>
    <dgm:cxn modelId="{252B4B16-AE76-4D40-BA3D-27E9100B2FBD}" type="presParOf" srcId="{9695AFD6-053E-41A5-9D9E-77920ED67FEA}" destId="{FD465648-BD58-42A1-920B-407E1439E1B7}" srcOrd="3" destOrd="0" presId="urn:microsoft.com/office/officeart/2005/8/layout/hProcess9"/>
    <dgm:cxn modelId="{65D67FA8-D53D-41D1-BFBD-7CEDEA387016}" type="presParOf" srcId="{9695AFD6-053E-41A5-9D9E-77920ED67FEA}" destId="{C29D3846-7DC2-42DA-ABC1-AD73E9C82673}" srcOrd="4" destOrd="0" presId="urn:microsoft.com/office/officeart/2005/8/layout/hProcess9"/>
    <dgm:cxn modelId="{E6063358-63EA-48AC-81B4-A03FF2ACEB1A}" type="presParOf" srcId="{9695AFD6-053E-41A5-9D9E-77920ED67FEA}" destId="{F775DAB9-A3B9-4B95-8408-79C6DA75F9C6}" srcOrd="5" destOrd="0" presId="urn:microsoft.com/office/officeart/2005/8/layout/hProcess9"/>
    <dgm:cxn modelId="{79A95FD6-7264-4FB9-B092-6AF95A50B1BA}" type="presParOf" srcId="{9695AFD6-053E-41A5-9D9E-77920ED67FEA}" destId="{2694D698-E593-4EDB-8E78-C836C7ED94ED}" srcOrd="6" destOrd="0" presId="urn:microsoft.com/office/officeart/2005/8/layout/hProcess9"/>
    <dgm:cxn modelId="{6421C8AD-6C88-433C-B102-A196C125F56E}" type="presParOf" srcId="{9695AFD6-053E-41A5-9D9E-77920ED67FEA}" destId="{8B329663-FB98-42A8-9F8C-94CEB70607CD}" srcOrd="7" destOrd="0" presId="urn:microsoft.com/office/officeart/2005/8/layout/hProcess9"/>
    <dgm:cxn modelId="{2ACB4BA4-95C4-4B06-9070-190DC0F9330C}" type="presParOf" srcId="{9695AFD6-053E-41A5-9D9E-77920ED67FEA}" destId="{2E5091F1-FA40-4113-B293-63C9452F0B25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E3A03-C85D-40E5-A569-C207FD37D5D5}">
      <dsp:nvSpPr>
        <dsp:cNvPr id="0" name=""/>
        <dsp:cNvSpPr/>
      </dsp:nvSpPr>
      <dsp:spPr>
        <a:xfrm>
          <a:off x="640421" y="0"/>
          <a:ext cx="7258112" cy="394618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4E719E-F951-4CBA-AFDD-6616D98AA828}">
      <dsp:nvSpPr>
        <dsp:cNvPr id="0" name=""/>
        <dsp:cNvSpPr/>
      </dsp:nvSpPr>
      <dsp:spPr>
        <a:xfrm>
          <a:off x="3752" y="1532104"/>
          <a:ext cx="1640663" cy="88197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500" b="1" kern="1200" dirty="0">
              <a:effectLst/>
            </a:rPr>
            <a:t>Fase 0: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500" b="1" kern="1200" dirty="0">
              <a:effectLst/>
            </a:rPr>
            <a:t>Planificación del proceso</a:t>
          </a:r>
        </a:p>
      </dsp:txBody>
      <dsp:txXfrm>
        <a:off x="46806" y="1575158"/>
        <a:ext cx="1554555" cy="795863"/>
      </dsp:txXfrm>
    </dsp:sp>
    <dsp:sp modelId="{A05465B9-E26A-46BC-B1DD-2B6D97E24BEC}">
      <dsp:nvSpPr>
        <dsp:cNvPr id="0" name=""/>
        <dsp:cNvSpPr/>
      </dsp:nvSpPr>
      <dsp:spPr>
        <a:xfrm>
          <a:off x="1726449" y="1412835"/>
          <a:ext cx="1640663" cy="11205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b="1" kern="1200" dirty="0">
              <a:effectLst/>
            </a:rPr>
            <a:t>Fase 1.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b="1" kern="1200" dirty="0">
              <a:effectLst/>
            </a:rPr>
            <a:t>Recopilación de Información y elaboración del informe </a:t>
          </a:r>
        </a:p>
      </dsp:txBody>
      <dsp:txXfrm>
        <a:off x="1781148" y="1467534"/>
        <a:ext cx="1531265" cy="1011111"/>
      </dsp:txXfrm>
    </dsp:sp>
    <dsp:sp modelId="{C29D3846-7DC2-42DA-ABC1-AD73E9C82673}">
      <dsp:nvSpPr>
        <dsp:cNvPr id="0" name=""/>
        <dsp:cNvSpPr/>
      </dsp:nvSpPr>
      <dsp:spPr>
        <a:xfrm>
          <a:off x="3449146" y="1532104"/>
          <a:ext cx="1640663" cy="88197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b="1" kern="1200" dirty="0">
              <a:effectLst/>
            </a:rPr>
            <a:t>Fase 2: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b="1" kern="1200" dirty="0">
              <a:effectLst/>
            </a:rPr>
            <a:t>Deliberación pública </a:t>
          </a:r>
        </a:p>
      </dsp:txBody>
      <dsp:txXfrm>
        <a:off x="3492200" y="1575158"/>
        <a:ext cx="1554555" cy="795863"/>
      </dsp:txXfrm>
    </dsp:sp>
    <dsp:sp modelId="{2694D698-E593-4EDB-8E78-C836C7ED94ED}">
      <dsp:nvSpPr>
        <dsp:cNvPr id="0" name=""/>
        <dsp:cNvSpPr/>
      </dsp:nvSpPr>
      <dsp:spPr>
        <a:xfrm>
          <a:off x="5171843" y="1532104"/>
          <a:ext cx="1640663" cy="88197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b="1" kern="1200" dirty="0">
              <a:effectLst/>
            </a:rPr>
            <a:t>Fase 2: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b="1" kern="1200" dirty="0">
              <a:effectLst/>
            </a:rPr>
            <a:t>Recopilación de aportes ciudadanos</a:t>
          </a:r>
        </a:p>
      </dsp:txBody>
      <dsp:txXfrm>
        <a:off x="5214897" y="1575158"/>
        <a:ext cx="1554555" cy="795863"/>
      </dsp:txXfrm>
    </dsp:sp>
    <dsp:sp modelId="{2E5091F1-FA40-4113-B293-63C9452F0B25}">
      <dsp:nvSpPr>
        <dsp:cNvPr id="0" name=""/>
        <dsp:cNvSpPr/>
      </dsp:nvSpPr>
      <dsp:spPr>
        <a:xfrm>
          <a:off x="6894539" y="1468957"/>
          <a:ext cx="1640663" cy="10082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b="1" kern="1200" dirty="0">
              <a:effectLst/>
            </a:rPr>
            <a:t>Fase 3: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b="1" kern="1200" dirty="0">
              <a:effectLst/>
            </a:rPr>
            <a:t>Entrega y carga del informe al portal CPCCS</a:t>
          </a:r>
        </a:p>
      </dsp:txBody>
      <dsp:txXfrm>
        <a:off x="6943758" y="1518176"/>
        <a:ext cx="1542225" cy="909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255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8732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443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72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063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312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746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913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470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239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557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953B3-4030-42FC-A4F1-6F9C86BA97A9}" type="datetimeFigureOut">
              <a:rPr lang="es-ES" smtClean="0"/>
              <a:t>19/05/2026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B9300-FA1A-4885-9176-DBA0B09AA4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197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1">
            <a:extLst>
              <a:ext uri="{FF2B5EF4-FFF2-40B4-BE49-F238E27FC236}">
                <a16:creationId xmlns:a16="http://schemas.microsoft.com/office/drawing/2014/main" id="{D4586DF2-C933-4C7F-A406-98999A7FE2A3}"/>
              </a:ext>
            </a:extLst>
          </p:cNvPr>
          <p:cNvSpPr txBox="1">
            <a:spLocks/>
          </p:cNvSpPr>
          <p:nvPr/>
        </p:nvSpPr>
        <p:spPr>
          <a:xfrm>
            <a:off x="2152650" y="806074"/>
            <a:ext cx="7886700" cy="46976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Cronograma para Rendición de Cuentas – periodo 2024</a:t>
            </a:r>
            <a:endParaRPr lang="es-EC" sz="24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0527C92D-8076-4169-AD29-8773C48B6A7E}"/>
              </a:ext>
            </a:extLst>
          </p:cNvPr>
          <p:cNvSpPr/>
          <p:nvPr/>
        </p:nvSpPr>
        <p:spPr>
          <a:xfrm>
            <a:off x="2030482" y="4810601"/>
            <a:ext cx="8740637" cy="163121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Clr>
                <a:srgbClr val="FFC000"/>
              </a:buClr>
            </a:pPr>
            <a:r>
              <a:rPr lang="es-MX" sz="2000" b="1" dirty="0"/>
              <a:t>BASE LEGAL</a:t>
            </a:r>
          </a:p>
          <a:p>
            <a:pPr marL="342900" indent="-342900" algn="just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MX" sz="2000" dirty="0"/>
              <a:t>Artículos 9, 10 y 11 de la Ley Orgánica del Consejo de Participación Ciudadana y Control Social.</a:t>
            </a:r>
          </a:p>
          <a:p>
            <a:pPr marL="342900" indent="-342900" algn="just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MX" sz="2000" dirty="0"/>
              <a:t>Resolución Nro. CPCCS-PLE-SG-069-2021-476 Del Pleno del Consejo de Participación Ciudadana y Control Social Transitorio</a:t>
            </a:r>
            <a:endParaRPr lang="es-EC" sz="2000" dirty="0"/>
          </a:p>
        </p:txBody>
      </p:sp>
      <p:graphicFrame>
        <p:nvGraphicFramePr>
          <p:cNvPr id="32" name="Diagrama 31">
            <a:extLst>
              <a:ext uri="{FF2B5EF4-FFF2-40B4-BE49-F238E27FC236}">
                <a16:creationId xmlns:a16="http://schemas.microsoft.com/office/drawing/2014/main" id="{61BA59EA-E51F-40F2-92D6-BFB12E639B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1251072"/>
              </p:ext>
            </p:extLst>
          </p:nvPr>
        </p:nvGraphicFramePr>
        <p:xfrm>
          <a:off x="1997742" y="1089513"/>
          <a:ext cx="8538956" cy="3946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CuadroTexto 32">
            <a:extLst>
              <a:ext uri="{FF2B5EF4-FFF2-40B4-BE49-F238E27FC236}">
                <a16:creationId xmlns:a16="http://schemas.microsoft.com/office/drawing/2014/main" id="{B0D3BA6A-116E-419F-894E-0AA494EB8572}"/>
              </a:ext>
            </a:extLst>
          </p:cNvPr>
          <p:cNvSpPr txBox="1"/>
          <p:nvPr/>
        </p:nvSpPr>
        <p:spPr>
          <a:xfrm>
            <a:off x="1997741" y="1585905"/>
            <a:ext cx="1467509" cy="369332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C" i="1" dirty="0"/>
              <a:t>enero 2025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24B51F2B-5342-44AE-9441-D0A5FA1D17E3}"/>
              </a:ext>
            </a:extLst>
          </p:cNvPr>
          <p:cNvCxnSpPr>
            <a:stCxn id="33" idx="2"/>
          </p:cNvCxnSpPr>
          <p:nvPr/>
        </p:nvCxnSpPr>
        <p:spPr>
          <a:xfrm>
            <a:off x="2731496" y="1955237"/>
            <a:ext cx="0" cy="735713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0F9C5BCE-F7F0-490A-8F35-CF7E75AF6368}"/>
              </a:ext>
            </a:extLst>
          </p:cNvPr>
          <p:cNvSpPr txBox="1"/>
          <p:nvPr/>
        </p:nvSpPr>
        <p:spPr>
          <a:xfrm>
            <a:off x="3742249" y="3988594"/>
            <a:ext cx="1533799" cy="369332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C" i="1" dirty="0"/>
              <a:t>febrero 2025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BEFD3F0E-7B2B-4F8F-9749-27141DB47AD0}"/>
              </a:ext>
            </a:extLst>
          </p:cNvPr>
          <p:cNvSpPr txBox="1"/>
          <p:nvPr/>
        </p:nvSpPr>
        <p:spPr>
          <a:xfrm>
            <a:off x="5533464" y="1887385"/>
            <a:ext cx="1467509" cy="369332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C" i="1" dirty="0"/>
              <a:t>marzo 2025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A02BF02-2C47-449F-9509-4AD4EF54D609}"/>
              </a:ext>
            </a:extLst>
          </p:cNvPr>
          <p:cNvSpPr txBox="1"/>
          <p:nvPr/>
        </p:nvSpPr>
        <p:spPr>
          <a:xfrm>
            <a:off x="7139476" y="3892970"/>
            <a:ext cx="1533793" cy="369332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i="1" dirty="0"/>
              <a:t>m</a:t>
            </a:r>
            <a:r>
              <a:rPr lang="es-EC" i="1" dirty="0" err="1"/>
              <a:t>arzo</a:t>
            </a:r>
            <a:r>
              <a:rPr lang="es-EC" i="1" dirty="0"/>
              <a:t> 2025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21B5CCAC-B128-41FB-BB3D-6B03CB9D974F}"/>
              </a:ext>
            </a:extLst>
          </p:cNvPr>
          <p:cNvSpPr txBox="1"/>
          <p:nvPr/>
        </p:nvSpPr>
        <p:spPr>
          <a:xfrm>
            <a:off x="8930995" y="1531313"/>
            <a:ext cx="1467509" cy="646331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C" i="1" dirty="0"/>
              <a:t>abril- mayo 2025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32E0066-1A25-4D6F-9B4D-4525180C7F1F}"/>
              </a:ext>
            </a:extLst>
          </p:cNvPr>
          <p:cNvCxnSpPr/>
          <p:nvPr/>
        </p:nvCxnSpPr>
        <p:spPr>
          <a:xfrm flipH="1">
            <a:off x="6267218" y="2253492"/>
            <a:ext cx="1" cy="458714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C5EA4DA4-7692-495C-B02B-DC4B0194AEFE}"/>
              </a:ext>
            </a:extLst>
          </p:cNvPr>
          <p:cNvCxnSpPr/>
          <p:nvPr/>
        </p:nvCxnSpPr>
        <p:spPr>
          <a:xfrm>
            <a:off x="9664749" y="1900645"/>
            <a:ext cx="1" cy="630120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EA7FC36E-C61E-4C67-8F40-DDCBFBE9DD62}"/>
              </a:ext>
            </a:extLst>
          </p:cNvPr>
          <p:cNvCxnSpPr>
            <a:cxnSpLocks/>
          </p:cNvCxnSpPr>
          <p:nvPr/>
        </p:nvCxnSpPr>
        <p:spPr>
          <a:xfrm rot="10800000" flipH="1">
            <a:off x="4509150" y="3531406"/>
            <a:ext cx="1" cy="458714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F24626EA-F6A0-4AFE-947E-985450880218}"/>
              </a:ext>
            </a:extLst>
          </p:cNvPr>
          <p:cNvCxnSpPr>
            <a:cxnSpLocks/>
          </p:cNvCxnSpPr>
          <p:nvPr/>
        </p:nvCxnSpPr>
        <p:spPr>
          <a:xfrm rot="10800000" flipH="1">
            <a:off x="7906374" y="3435782"/>
            <a:ext cx="1" cy="458714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44" name="Imagen 43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329" y="347019"/>
            <a:ext cx="1973580" cy="545465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D9D80346-66E1-42AB-B817-533E97147994}"/>
              </a:ext>
            </a:extLst>
          </p:cNvPr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954" r="42253"/>
          <a:stretch/>
        </p:blipFill>
        <p:spPr>
          <a:xfrm>
            <a:off x="940795" y="270600"/>
            <a:ext cx="1790700" cy="45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4373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95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Planificador</dc:creator>
  <cp:lastModifiedBy>Henry Padilla</cp:lastModifiedBy>
  <cp:revision>8</cp:revision>
  <dcterms:created xsi:type="dcterms:W3CDTF">2023-04-12T17:19:38Z</dcterms:created>
  <dcterms:modified xsi:type="dcterms:W3CDTF">2026-05-19T20:39:57Z</dcterms:modified>
</cp:coreProperties>
</file>